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94624"/>
  </p:normalViewPr>
  <p:slideViewPr>
    <p:cSldViewPr snapToGrid="0" snapToObjects="1">
      <p:cViewPr varScale="1">
        <p:scale>
          <a:sx n="95" d="100"/>
          <a:sy n="95" d="100"/>
        </p:scale>
        <p:origin x="200" y="4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9334D819-9F07-4261-B09B-9E467E5D9002}" type="datetimeFigureOut">
              <a:rPr lang="en-US" dirty="0"/>
              <a:pPr/>
              <a:t>2/26/16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2/26/16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2/26/16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2/26/16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9334D819-9F07-4261-B09B-9E467E5D9002}" type="datetimeFigureOut">
              <a:rPr lang="en-US" dirty="0"/>
              <a:pPr/>
              <a:t>2/26/16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2/26/16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2/26/16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2/26/16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2/26/16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9334D819-9F07-4261-B09B-9E467E5D9002}" type="datetimeFigureOut">
              <a:rPr lang="en-US" dirty="0"/>
              <a:t>2/26/16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zh-CN" smtClean="0"/>
              <a:t>Drag picture to placeholder or click icon to add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9334D819-9F07-4261-B09B-9E467E5D9002}" type="datetimeFigureOut">
              <a:rPr lang="en-US" dirty="0"/>
              <a:t>2/26/16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334D819-9F07-4261-B09B-9E467E5D9002}" type="datetimeFigureOut">
              <a:rPr lang="en-US" dirty="0"/>
              <a:pPr/>
              <a:t>2/26/16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CN" dirty="0" smtClean="0"/>
              <a:t>Be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new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Gentlemen</a:t>
            </a:r>
            <a:endParaRPr kumimoji="1" lang="zh-CN" alt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altLang="zh-CN" dirty="0" smtClean="0"/>
              <a:t>Alex</a:t>
            </a:r>
          </a:p>
          <a:p>
            <a:r>
              <a:rPr kumimoji="1" lang="en-US" altLang="zh-CN" dirty="0" smtClean="0"/>
              <a:t>Simple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good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6215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Gentlemen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code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1</a:t>
            </a:r>
            <a:endParaRPr kumimoji="1"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1678" y="1540042"/>
            <a:ext cx="10178322" cy="4872789"/>
          </a:xfrm>
        </p:spPr>
        <p:txBody>
          <a:bodyPr>
            <a:normAutofit fontScale="92500" lnSpcReduction="10000"/>
          </a:bodyPr>
          <a:lstStyle/>
          <a:p>
            <a:r>
              <a:rPr kumimoji="1" lang="zh-CN" altLang="en-US" dirty="0" smtClean="0"/>
              <a:t>着装得体（不要国产、不要</a:t>
            </a:r>
            <a:r>
              <a:rPr kumimoji="1" lang="en-US" altLang="zh-CN" dirty="0" smtClean="0"/>
              <a:t>Jack &amp; Johns\Selected</a:t>
            </a:r>
            <a:r>
              <a:rPr kumimoji="1" lang="zh-CN" altLang="en-US" dirty="0" smtClean="0"/>
              <a:t>）</a:t>
            </a:r>
            <a:endParaRPr kumimoji="1" lang="en-US" altLang="zh-CN" dirty="0" smtClean="0"/>
          </a:p>
          <a:p>
            <a:r>
              <a:rPr kumimoji="1" lang="zh-CN" altLang="en-US" dirty="0" smtClean="0"/>
              <a:t>每天洗澡</a:t>
            </a:r>
            <a:endParaRPr kumimoji="1" lang="en-US" altLang="zh-CN" dirty="0" smtClean="0"/>
          </a:p>
          <a:p>
            <a:r>
              <a:rPr kumimoji="1" lang="zh-CN" altLang="en-US" dirty="0" smtClean="0"/>
              <a:t>适当用香水</a:t>
            </a:r>
            <a:endParaRPr kumimoji="1" lang="en-US" altLang="zh-CN" dirty="0" smtClean="0"/>
          </a:p>
          <a:p>
            <a:r>
              <a:rPr kumimoji="1" lang="zh-CN" altLang="en-US" dirty="0" smtClean="0"/>
              <a:t>女士优先</a:t>
            </a:r>
            <a:endParaRPr kumimoji="1" lang="en-US" altLang="zh-CN" dirty="0" smtClean="0"/>
          </a:p>
          <a:p>
            <a:r>
              <a:rPr kumimoji="1" lang="zh-CN" altLang="en-US" dirty="0" smtClean="0"/>
              <a:t>不随地吐痰、不乱扔垃圾、不在人群中抽烟</a:t>
            </a:r>
            <a:endParaRPr kumimoji="1" lang="en-US" altLang="zh-CN" dirty="0" smtClean="0"/>
          </a:p>
          <a:p>
            <a:r>
              <a:rPr kumimoji="1" lang="zh-CN" altLang="en-US" dirty="0" smtClean="0"/>
              <a:t>不大声喧哗</a:t>
            </a:r>
            <a:endParaRPr kumimoji="1" lang="en-US" altLang="zh-CN" dirty="0" smtClean="0"/>
          </a:p>
          <a:p>
            <a:r>
              <a:rPr kumimoji="1" lang="zh-CN" altLang="en-US" dirty="0" smtClean="0"/>
              <a:t>不插队、碰到别人要说抱歉</a:t>
            </a:r>
            <a:endParaRPr kumimoji="1" lang="en-US" altLang="zh-CN" dirty="0" smtClean="0"/>
          </a:p>
          <a:p>
            <a:r>
              <a:rPr kumimoji="1" lang="zh-CN" altLang="en-US" dirty="0" smtClean="0"/>
              <a:t>不在地铁上吃东西</a:t>
            </a:r>
            <a:endParaRPr kumimoji="1" lang="en-US" altLang="zh-CN" dirty="0" smtClean="0"/>
          </a:p>
          <a:p>
            <a:r>
              <a:rPr kumimoji="1" lang="zh-CN" altLang="en-US" dirty="0" smtClean="0"/>
              <a:t>尊重别人的职业和劳动</a:t>
            </a:r>
            <a:endParaRPr kumimoji="1" lang="en-US" altLang="zh-CN" dirty="0" smtClean="0"/>
          </a:p>
          <a:p>
            <a:r>
              <a:rPr kumimoji="1" lang="zh-CN" altLang="en-US" dirty="0" smtClean="0"/>
              <a:t>尊重别人隐私，不随便打听别人工资</a:t>
            </a:r>
            <a:endParaRPr kumimoji="1" lang="en-US" altLang="zh-CN" dirty="0" smtClean="0"/>
          </a:p>
          <a:p>
            <a:r>
              <a:rPr kumimoji="1" lang="zh-CN" altLang="en-US" dirty="0" smtClean="0"/>
              <a:t>与人保持安全距离</a:t>
            </a:r>
            <a:r>
              <a:rPr kumimoji="1" lang="en-US" altLang="zh-CN" dirty="0" smtClean="0"/>
              <a:t>(1</a:t>
            </a:r>
            <a:r>
              <a:rPr kumimoji="1" lang="zh-CN" altLang="en-US" dirty="0" smtClean="0"/>
              <a:t>米</a:t>
            </a:r>
            <a:r>
              <a:rPr kumimoji="1" lang="en-US" altLang="zh-CN" dirty="0" smtClean="0"/>
              <a:t>)</a:t>
            </a:r>
          </a:p>
          <a:p>
            <a:r>
              <a:rPr kumimoji="1" lang="zh-CN" altLang="en-US" dirty="0" smtClean="0"/>
              <a:t>不随便评价别人</a:t>
            </a:r>
            <a:endParaRPr kumimoji="1"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84094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2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Gentlemen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code</a:t>
            </a:r>
            <a:r>
              <a:rPr kumimoji="1" lang="zh-CN" altLang="en-US" dirty="0" smtClean="0"/>
              <a:t> </a:t>
            </a:r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多去旅行，一年至少一个国家</a:t>
            </a:r>
            <a:endParaRPr kumimoji="1" lang="en-US" altLang="zh-CN" dirty="0" smtClean="0"/>
          </a:p>
          <a:p>
            <a:r>
              <a:rPr kumimoji="1" lang="zh-CN" altLang="en-US" dirty="0" smtClean="0"/>
              <a:t>多看书，电影，一年</a:t>
            </a:r>
            <a:r>
              <a:rPr kumimoji="1" lang="en-US" altLang="zh-CN" dirty="0" smtClean="0"/>
              <a:t>15</a:t>
            </a:r>
            <a:r>
              <a:rPr kumimoji="1" lang="zh-CN" altLang="en-US" dirty="0" smtClean="0"/>
              <a:t>本书，</a:t>
            </a:r>
            <a:r>
              <a:rPr kumimoji="1" lang="en-US" altLang="zh-CN" dirty="0" smtClean="0"/>
              <a:t>50+</a:t>
            </a:r>
            <a:r>
              <a:rPr kumimoji="1" lang="zh-CN" altLang="en-US" dirty="0" smtClean="0"/>
              <a:t>部电影</a:t>
            </a:r>
            <a:endParaRPr kumimoji="1" lang="en-US" altLang="zh-CN" dirty="0" smtClean="0"/>
          </a:p>
          <a:p>
            <a:r>
              <a:rPr kumimoji="1" lang="zh-CN" altLang="en-US" dirty="0" smtClean="0"/>
              <a:t>学好英语</a:t>
            </a:r>
            <a:endParaRPr kumimoji="1" lang="en-US" altLang="zh-CN" dirty="0" smtClean="0"/>
          </a:p>
          <a:p>
            <a:r>
              <a:rPr kumimoji="1" lang="zh-CN" altLang="en-US" dirty="0" smtClean="0"/>
              <a:t>保持不甘心、保持正能量</a:t>
            </a:r>
            <a:endParaRPr kumimoji="1" lang="en-US" altLang="zh-CN" dirty="0" smtClean="0"/>
          </a:p>
          <a:p>
            <a:r>
              <a:rPr kumimoji="1" lang="zh-CN" altLang="en-US" dirty="0" smtClean="0"/>
              <a:t>做事情一定要学会换位思考，要想此事会不会给别人造成不好的困扰</a:t>
            </a:r>
            <a:endParaRPr kumimoji="1" lang="en-US" altLang="zh-CN" dirty="0" smtClean="0"/>
          </a:p>
          <a:p>
            <a:r>
              <a:rPr kumimoji="1" lang="zh-CN" altLang="en-US" dirty="0" smtClean="0"/>
              <a:t>积极影响身边的人</a:t>
            </a:r>
            <a:endParaRPr kumimoji="1" lang="en-US" altLang="zh-CN" dirty="0" smtClean="0"/>
          </a:p>
          <a:p>
            <a:endParaRPr kumimoji="1"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506856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328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pct5">
          <a:fgClr>
            <a:schemeClr val="bg2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kumimoji="1" lang="zh-CN" altLang="en-US" sz="4800" dirty="0"/>
              <a:t>百年孤独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6046" y="242046"/>
            <a:ext cx="6615953" cy="6615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484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adge">
  <a:themeElements>
    <a:clrScheme name="Badge">
      <a:dk1>
        <a:sysClr val="windowText" lastClr="000000"/>
      </a:dk1>
      <a:lt1>
        <a:sysClr val="window" lastClr="FFFFFF"/>
      </a:lt1>
      <a:dk2>
        <a:srgbClr val="2A1A00"/>
      </a:dk2>
      <a:lt2>
        <a:srgbClr val="F3F3F2"/>
      </a:lt2>
      <a:accent1>
        <a:srgbClr val="F8B323"/>
      </a:accent1>
      <a:accent2>
        <a:srgbClr val="656A59"/>
      </a:accent2>
      <a:accent3>
        <a:srgbClr val="46B2B5"/>
      </a:accent3>
      <a:accent4>
        <a:srgbClr val="8CAA7E"/>
      </a:accent4>
      <a:accent5>
        <a:srgbClr val="D36F68"/>
      </a:accent5>
      <a:accent6>
        <a:srgbClr val="826276"/>
      </a:accent6>
      <a:hlink>
        <a:srgbClr val="46B2B5"/>
      </a:hlink>
      <a:folHlink>
        <a:srgbClr val="A46694"/>
      </a:folHlink>
    </a:clrScheme>
    <a:fontScheme name="Badge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771EA782-DFA6-45B1-AEA3-661F1715B31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Badge</Template>
  <TotalTime>24</TotalTime>
  <Words>152</Words>
  <Application>Microsoft Macintosh PowerPoint</Application>
  <PresentationFormat>Widescreen</PresentationFormat>
  <Paragraphs>24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1" baseType="lpstr">
      <vt:lpstr>Gill Sans MT</vt:lpstr>
      <vt:lpstr>Impact</vt:lpstr>
      <vt:lpstr>华文中宋</vt:lpstr>
      <vt:lpstr>宋体</vt:lpstr>
      <vt:lpstr>Arial</vt:lpstr>
      <vt:lpstr>Badge</vt:lpstr>
      <vt:lpstr>Be a new Gentlemen</vt:lpstr>
      <vt:lpstr>Gentlemen code 1</vt:lpstr>
      <vt:lpstr>Gentlemen code 2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 a new Gentlemen</dc:title>
  <dc:creator>Microsoft Office User</dc:creator>
  <cp:lastModifiedBy>Microsoft Office User</cp:lastModifiedBy>
  <cp:revision>3</cp:revision>
  <dcterms:created xsi:type="dcterms:W3CDTF">2016-02-26T13:47:50Z</dcterms:created>
  <dcterms:modified xsi:type="dcterms:W3CDTF">2016-02-26T14:12:46Z</dcterms:modified>
</cp:coreProperties>
</file>